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AAA-F09C-4D68-B8B4-14DA93434A26}" type="datetimeFigureOut">
              <a:rPr lang="pl-PL" smtClean="0"/>
              <a:t>2021-03-08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A2DB-629C-46C2-A960-7374DFFA4C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5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7AAA-F09C-4D68-B8B4-14DA93434A26}" type="datetimeFigureOut">
              <a:rPr lang="pl-PL" smtClean="0"/>
              <a:t>2021-03-08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A2DB-629C-46C2-A960-7374DFFA4C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14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>
                <a:solidFill>
                  <a:srgbClr val="FFFFFF"/>
                </a:solidFill>
              </a:rPr>
              <a:t>Dzień kobiet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27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pl-PL" sz="3200" smtClean="0">
                <a:solidFill>
                  <a:srgbClr val="FFFFFF"/>
                </a:solidFill>
              </a:rPr>
              <a:t>HISTORIA DNIA KOBIET</a:t>
            </a:r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28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OBCHODZENIE DNIA KOBIET W RÓŻNYCH KRAJACH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2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52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DZIEŃ KOBIET - CIEKAWOSTKI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88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52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Panoramiczny</PresentationFormat>
  <Paragraphs>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Dzień kobiet</vt:lpstr>
      <vt:lpstr>HISTORIA DNIA KOBIET</vt:lpstr>
      <vt:lpstr>OBCHODZENIE DNIA KOBIET W RÓŻNYCH KRAJACH</vt:lpstr>
      <vt:lpstr>Prezentacja programu PowerPoint</vt:lpstr>
      <vt:lpstr>DZIEŃ KOBIET - CIEKAWOSTKI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kobiet</dc:title>
  <dc:creator>user</dc:creator>
  <cp:lastModifiedBy>user</cp:lastModifiedBy>
  <cp:revision>1</cp:revision>
  <dcterms:created xsi:type="dcterms:W3CDTF">2021-03-08T08:32:53Z</dcterms:created>
  <dcterms:modified xsi:type="dcterms:W3CDTF">2021-03-08T08:32:53Z</dcterms:modified>
</cp:coreProperties>
</file>